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65" r:id="rId10"/>
    <p:sldId id="267" r:id="rId11"/>
    <p:sldId id="268" r:id="rId12"/>
    <p:sldId id="269" r:id="rId13"/>
    <p:sldId id="270" r:id="rId14"/>
    <p:sldId id="271" r:id="rId15"/>
    <p:sldId id="266" r:id="rId16"/>
    <p:sldId id="257" r:id="rId17"/>
  </p:sldIdLst>
  <p:sldSz cx="12192000" cy="6858000"/>
  <p:notesSz cx="6858000" cy="9144000"/>
  <p:defaultTextStyle>
    <a:defPPr>
      <a:defRPr lang="ko-Kore-K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358"/>
    <p:restoredTop sz="94658"/>
  </p:normalViewPr>
  <p:slideViewPr>
    <p:cSldViewPr snapToGrid="0" snapToObjects="1">
      <p:cViewPr varScale="1">
        <p:scale>
          <a:sx n="115" d="100"/>
          <a:sy n="115" d="100"/>
        </p:scale>
        <p:origin x="71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E5E53E0-288C-1F10-B592-CC666DD506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6D3B1AA8-258F-B30B-B674-209367D5E1F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DEC3D10-3429-78FF-7AEA-EE8DE82693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56CE961-7FAC-A0EE-6B63-54109D6140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4439DBF-2FA4-4126-70A1-F6E730DB8C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19210276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8BFC2CE-8E5F-10CA-AF98-2EF414830D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51BA9128-2BAF-A6CB-1DA3-53EBA05B530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953452B-A054-E4D9-11DB-0BF103B060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643FDD-302C-2541-5953-DE6D9D9CDE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C12CD2D-F0D9-6721-126E-95D8B5317F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2154113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970AF9CB-5036-51FE-B993-83CD83AAC71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D3E59B1-E594-BA5D-E61A-B08756577B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2EE6D3A-DA27-E4AD-8EC6-13BE8873E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BCB6708-8D05-54D3-5C23-DE606B0A3A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ED9A760F-12D2-4BFC-776D-04DFC4CC4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8196012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C85ED13-5AE7-CB00-54ED-1F4C2FA44E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ABF02F5-4BA0-FAE2-5AF8-DBAD0DD3B5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6354297-14B5-496B-E917-B3C118DB78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C8FA1C7-084E-D8C3-21F5-F7AD140E82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0C5EEC7-58C8-0A41-7B66-86EAA2464C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3571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85EC118-4572-A066-0FD3-7CFA93F52A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1D77CFC-C88F-68BE-06CA-72C942EF91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7AC16455-BFE7-0B3C-4280-13CCFD1749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D54E7FFA-539D-F8EC-AC5D-654A0B900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00A60B4-74E9-184D-DBCC-15F2B018C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597120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F20599C-E895-E224-004F-F807ECF567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5E50707-5924-F3EB-E870-35398751369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76D2011-EFBC-5924-C62D-94DEDD5197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FA7AF6BC-3014-2FFA-C0C9-2D91DBF5F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99B387-8DC7-4E12-9C4C-C5CAE43F1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887C7142-A5AF-0C55-277C-A18AB493A8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1650552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4324EC4-798C-E59F-7136-4314E83C37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26004291-7480-491A-66F1-5D37BDF5BF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7BA70287-0E91-31FE-5583-BB949350A50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CF76219E-E779-8EB0-AB5B-1A4A50CD7D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3038CF35-5155-1F81-B1B4-16354156911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82D772B8-69D8-9E80-8CEF-D0102C6D11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9C1ABE4-CF7A-179B-D783-77925A48A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329EB199-BC6C-8B15-8118-D9E3C23828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5710891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9D9E034-3E62-B995-2070-01125AF71F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2DD34FC4-2D17-2821-2064-66D26CC7D0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D9E9B25-CB5B-ECF3-D930-CC44A5A8A7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2B22C9F1-3B3D-E713-FECB-AB231D45D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6095280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EEDD6CAE-4AB8-AFA2-39F5-B9B4871F7A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E114C51A-9373-5765-87B1-F6E774798A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11276565-ABA6-A65D-5973-882A343CA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8016680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BE4131C-C376-ED27-20B6-CD9FE1F26D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B748D0-B5F6-C301-FB3E-D48D589443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F95B5C9-9889-B176-BA6F-72B8358D6C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1326248-3D57-065F-359D-4FE7985346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B035039-3B0C-C6BF-6FFB-ECB1C38678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27F4B10-72F3-0108-A737-F7E8E6C225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29511245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7E722FC0-99F4-8A9B-E8B9-D626BBCD16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CD28CA5E-16FA-37EA-0F40-14ADAC081D5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ore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B3B0943-602F-F41B-7DFF-67B3EBA333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B3E32B9-E2F1-137C-E3E7-DD72757AB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79900C0D-31EE-2FCD-1A0F-5BF6151C0F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1E21381-559A-2233-7828-42499BA1E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42288310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2D2003E8-3465-59A9-52A7-BE88D1993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/>
              <a:t>마스터 제목 스타일 편집</a:t>
            </a:r>
            <a:endParaRPr kumimoji="1" lang="ko-Kore-KR" altLang="en-US"/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97035600-EA50-C085-E9EA-AE48A6D647D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ko-KR" altLang="en-US"/>
              <a:t>마스터 텍스트 스타일을 편집하려면 클릭</a:t>
            </a:r>
          </a:p>
          <a:p>
            <a:pPr lvl="1"/>
            <a:r>
              <a:rPr kumimoji="1" lang="ko-KR" altLang="en-US"/>
              <a:t>두 번째 수준</a:t>
            </a:r>
          </a:p>
          <a:p>
            <a:pPr lvl="2"/>
            <a:r>
              <a:rPr kumimoji="1" lang="ko-KR" altLang="en-US"/>
              <a:t>세 번째 수준</a:t>
            </a:r>
          </a:p>
          <a:p>
            <a:pPr lvl="3"/>
            <a:r>
              <a:rPr kumimoji="1" lang="ko-KR" altLang="en-US"/>
              <a:t>네 번째 수준</a:t>
            </a:r>
          </a:p>
          <a:p>
            <a:pPr lvl="4"/>
            <a:r>
              <a:rPr kumimoji="1" lang="ko-KR" altLang="en-US"/>
              <a:t>다섯 번째 수준</a:t>
            </a:r>
            <a:endParaRPr kumimoji="1" lang="ko-Kore-KR" altLang="en-US"/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2F2F1AD1-4D2C-5CDE-18B7-9CCFEF887E0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3111C4-ED49-3143-915C-68719EACA782}" type="datetimeFigureOut">
              <a:rPr kumimoji="1" lang="ko-Kore-KR" altLang="en-US" smtClean="0"/>
              <a:t>2022. 5. 29.</a:t>
            </a:fld>
            <a:endParaRPr kumimoji="1" lang="ko-Kore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A57B436-CCF2-44E0-88AF-F8D53E366B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ko-Kore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E0D2DAF-75CC-F168-1EAE-EA1513818C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782D66-9B53-8F40-9A57-F50196C9522B}" type="slidenum">
              <a:rPr kumimoji="1" lang="ko-Kore-KR" altLang="en-US" smtClean="0"/>
              <a:t>‹#›</a:t>
            </a:fld>
            <a:endParaRPr kumimoji="1" lang="ko-Kore-KR" altLang="en-US"/>
          </a:p>
        </p:txBody>
      </p:sp>
    </p:spTree>
    <p:extLst>
      <p:ext uri="{BB962C8B-B14F-4D97-AF65-F5344CB8AC3E}">
        <p14:creationId xmlns:p14="http://schemas.microsoft.com/office/powerpoint/2010/main" val="39710224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ore-K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F7AAC72-1805-CD2E-0D7A-8167712C26F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ko-KR" altLang="en-US" dirty="0"/>
              <a:t>자료구조 과제 </a:t>
            </a:r>
            <a:r>
              <a:rPr kumimoji="1" lang="en-US" altLang="ko-KR" dirty="0"/>
              <a:t>7</a:t>
            </a:r>
            <a:endParaRPr kumimoji="1" lang="ko-Kore-KR" altLang="en-US" dirty="0"/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C2857D71-4250-2E48-D999-1CDCA21F5D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ko-Kore-KR" altLang="en-US" dirty="0"/>
              <a:t>물리학과</a:t>
            </a:r>
            <a:r>
              <a:rPr kumimoji="1" lang="ko-KR" altLang="en-US" dirty="0"/>
              <a:t> </a:t>
            </a:r>
            <a:r>
              <a:rPr kumimoji="1" lang="en-US" altLang="ko-KR" dirty="0"/>
              <a:t>20182326</a:t>
            </a:r>
            <a:r>
              <a:rPr kumimoji="1" lang="ko-KR" altLang="en-US" dirty="0"/>
              <a:t> 이선민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64915241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실행</a:t>
            </a:r>
            <a:r>
              <a:rPr kumimoji="1" lang="ko-KR" altLang="en-US" dirty="0"/>
              <a:t> 결과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ore-KR" altLang="en-US" dirty="0"/>
              <a:t>결과를</a:t>
            </a:r>
            <a:r>
              <a:rPr kumimoji="1" lang="ko-KR" altLang="en-US" dirty="0"/>
              <a:t> 보면 레벨이 높을 수록 검색시간이 증가하는 추세임을 알 수 있다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ko-Kore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CA0C2FE7-43FD-C91D-71B9-06C3C3162B1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630772"/>
            <a:ext cx="5181600" cy="27410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84908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2. </a:t>
            </a:r>
            <a:r>
              <a:rPr kumimoji="1" lang="ko-KR" altLang="en-US" dirty="0"/>
              <a:t>효과적인 사전 탐색 트리 만들기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F7DB497-B310-A840-FDCA-8CDBD8B94B8D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435100" y="3442494"/>
            <a:ext cx="3987800" cy="1117600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ko-Kore-KR" dirty="0"/>
              <a:t>B</a:t>
            </a:r>
            <a:r>
              <a:rPr kumimoji="1" lang="ko-Kore-KR" altLang="en-US" dirty="0"/>
              <a:t>트리의</a:t>
            </a:r>
            <a:r>
              <a:rPr kumimoji="1" lang="ko-KR" altLang="en-US" dirty="0"/>
              <a:t> 경우 이전에 만들어 놓았던 이진 탐색 트리를 활용해 </a:t>
            </a:r>
            <a:r>
              <a:rPr kumimoji="1" lang="en-US" altLang="ko-KR" dirty="0" err="1"/>
              <a:t>g_arr</a:t>
            </a:r>
            <a:r>
              <a:rPr kumimoji="1" lang="ko-KR" altLang="en-US" dirty="0"/>
              <a:t>라는 배열에 정렬된 전체 노드를 저장 시킨 후 이 배열에서 중간 노드를 새 트리에 삽입 시키고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그다음</a:t>
            </a:r>
            <a:r>
              <a:rPr kumimoji="1" lang="ko-KR" altLang="en-US" dirty="0"/>
              <a:t> 재귀적인 형태로 중간 기준으로 앞 구간에서 중간 노드 새 트리에 삽입</a:t>
            </a:r>
            <a:r>
              <a:rPr kumimoji="1" lang="en-US" altLang="ko-KR" dirty="0"/>
              <a:t>,</a:t>
            </a:r>
            <a:r>
              <a:rPr kumimoji="1" lang="ko-KR" altLang="en-US" dirty="0"/>
              <a:t> 중간 기준으로 뒤 구간 중간 노드 </a:t>
            </a:r>
            <a:r>
              <a:rPr kumimoji="1" lang="ko-KR" altLang="en-US" dirty="0" err="1"/>
              <a:t>새트리에</a:t>
            </a:r>
            <a:r>
              <a:rPr kumimoji="1" lang="ko-KR" altLang="en-US" dirty="0"/>
              <a:t> 삽입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이런식으로</a:t>
            </a:r>
            <a:r>
              <a:rPr kumimoji="1" lang="ko-KR" altLang="en-US" dirty="0"/>
              <a:t> 만들었다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724345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Main </a:t>
            </a:r>
            <a:r>
              <a:rPr kumimoji="1" lang="ko-KR" altLang="en-US" dirty="0"/>
              <a:t>함수</a:t>
            </a:r>
            <a:endParaRPr kumimoji="1" lang="ko-Kore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6CC94CB-37E5-4A4F-2104-284E0DC25E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81944" y="1825625"/>
            <a:ext cx="4694112" cy="4351338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ko-Kore-KR" dirty="0"/>
              <a:t>Main</a:t>
            </a:r>
            <a:r>
              <a:rPr kumimoji="1" lang="ko-KR" altLang="en-US" dirty="0"/>
              <a:t>함수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보면 이 부분은 그전 코드와 같다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파일을 읽어온 후 이진 탐색 트리를 생성한다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4525028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트리 배열에 담기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9A30CD29-C9A2-C404-8875-62273FD5533C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kumimoji="1" lang="ko-Kore-KR" altLang="en-US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en-US" altLang="ko-Kore-KR" dirty="0" err="1"/>
              <a:t>TreeToArray</a:t>
            </a:r>
            <a:r>
              <a:rPr kumimoji="1" lang="ko-KR" altLang="en-US" dirty="0"/>
              <a:t>는 트리의 모든 노드를 정렬된 순서로 </a:t>
            </a:r>
            <a:r>
              <a:rPr kumimoji="1" lang="en-US" altLang="ko-KR" dirty="0" err="1"/>
              <a:t>g_arr</a:t>
            </a:r>
            <a:r>
              <a:rPr kumimoji="1" lang="ko-KR" altLang="en-US" dirty="0"/>
              <a:t>에 담는 것이다</a:t>
            </a:r>
            <a:r>
              <a:rPr kumimoji="1" lang="en-US" altLang="ko-KR" dirty="0"/>
              <a:t>.</a:t>
            </a:r>
          </a:p>
          <a:p>
            <a:r>
              <a:rPr kumimoji="1" lang="en-US" altLang="ko-Kore-KR" dirty="0" err="1"/>
              <a:t>Get_tree_size</a:t>
            </a:r>
            <a:r>
              <a:rPr kumimoji="1" lang="ko-KR" altLang="en-US" dirty="0"/>
              <a:t>는 앞에서 사용했던 것과 같다</a:t>
            </a:r>
            <a:r>
              <a:rPr kumimoji="1" lang="en-US" altLang="ko-KR" dirty="0"/>
              <a:t>.</a:t>
            </a:r>
          </a:p>
          <a:p>
            <a:r>
              <a:rPr kumimoji="1" lang="en-US" altLang="ko-KR" dirty="0"/>
              <a:t>(</a:t>
            </a:r>
            <a:r>
              <a:rPr kumimoji="1" lang="ko-KR" altLang="en-US" dirty="0"/>
              <a:t>트리 전체 노드 개수 세기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9A6B883B-6567-7452-D3E9-BFCA1D31BE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690688"/>
            <a:ext cx="3911600" cy="977900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085D56C1-5364-EE96-FD30-622ACB6A1B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3429000"/>
            <a:ext cx="5773783" cy="22662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34294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배열에</a:t>
            </a:r>
            <a:r>
              <a:rPr kumimoji="1" lang="ko-KR" altLang="en-US" dirty="0"/>
              <a:t> 담긴 노드 다시 완전 이진 트리에 담기</a:t>
            </a:r>
            <a:endParaRPr kumimoji="1" lang="ko-Kore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8397733-66FA-9F58-FCFC-5D96056442F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1825625"/>
            <a:ext cx="5181600" cy="1414901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kumimoji="1" lang="ko-Kore-KR" altLang="en-US" dirty="0"/>
              <a:t>이제</a:t>
            </a:r>
            <a:r>
              <a:rPr kumimoji="1" lang="ko-KR" altLang="en-US" dirty="0"/>
              <a:t> </a:t>
            </a:r>
            <a:r>
              <a:rPr kumimoji="1" lang="en-US" altLang="ko-KR" dirty="0"/>
              <a:t>main</a:t>
            </a:r>
            <a:r>
              <a:rPr kumimoji="1" lang="ko-KR" altLang="en-US" dirty="0"/>
              <a:t>함수에서 </a:t>
            </a:r>
            <a:r>
              <a:rPr kumimoji="1" lang="en-US" altLang="ko-KR" dirty="0"/>
              <a:t>complete</a:t>
            </a:r>
            <a:r>
              <a:rPr kumimoji="1" lang="ko-KR" altLang="en-US" dirty="0"/>
              <a:t>이라는 새로운 트리의 루트를 만들어서 </a:t>
            </a:r>
            <a:r>
              <a:rPr kumimoji="1" lang="en-US" altLang="ko-KR" dirty="0" err="1"/>
              <a:t>MakeCompleteTree</a:t>
            </a:r>
            <a:r>
              <a:rPr kumimoji="1" lang="ko-KR" altLang="en-US" dirty="0"/>
              <a:t>함수를 호출한다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 함수는 재귀로 돌면서 처음 과 끝 인덱스의 중간 노드를 새로운 트리 </a:t>
            </a:r>
            <a:r>
              <a:rPr kumimoji="1" lang="en-US" altLang="ko-KR" dirty="0"/>
              <a:t>comp</a:t>
            </a:r>
            <a:r>
              <a:rPr kumimoji="1" lang="ko-KR" altLang="en-US" dirty="0"/>
              <a:t>에 담는다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 알고리즘 대로 하면은 배열의 맨 처음 노드가 트리에 담기지 않아서 </a:t>
            </a:r>
            <a:r>
              <a:rPr kumimoji="1" lang="en-US" altLang="ko-KR" dirty="0"/>
              <a:t>main</a:t>
            </a:r>
            <a:r>
              <a:rPr kumimoji="1" lang="ko-KR" altLang="en-US" dirty="0"/>
              <a:t>함수에서 따로 담아주었다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pic>
        <p:nvPicPr>
          <p:cNvPr id="6" name="내용 개체 틀 4">
            <a:extLst>
              <a:ext uri="{FF2B5EF4-FFF2-40B4-BE49-F238E27FC236}">
                <a16:creationId xmlns:a16="http://schemas.microsoft.com/office/drawing/2014/main" id="{D0A56F53-7AA8-8B2E-5865-64A46E9908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3617475"/>
            <a:ext cx="5181600" cy="2114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05406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실행 결과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ore-KR" altLang="en-US" dirty="0"/>
              <a:t>노드</a:t>
            </a:r>
            <a:r>
              <a:rPr kumimoji="1" lang="ko-KR" altLang="en-US" dirty="0"/>
              <a:t> 전체 개수는 이전과 같고 </a:t>
            </a:r>
            <a:r>
              <a:rPr kumimoji="1" lang="en-US" altLang="ko-KR" dirty="0"/>
              <a:t>b</a:t>
            </a:r>
            <a:r>
              <a:rPr kumimoji="1" lang="ko-KR" altLang="en-US" dirty="0"/>
              <a:t>트리 전체 높이는 완전 이진 탐색 트리이기 때문에 </a:t>
            </a:r>
            <a:r>
              <a:rPr kumimoji="1" lang="en-US" altLang="ko-KR" dirty="0"/>
              <a:t>16</a:t>
            </a:r>
            <a:r>
              <a:rPr kumimoji="1" lang="ko-KR" altLang="en-US" dirty="0"/>
              <a:t>이다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실행 시간을 보면 마찬가지로 레벨이 높을 수록 탐색 시간이 길고</a:t>
            </a:r>
            <a:r>
              <a:rPr kumimoji="1" lang="en-US" altLang="ko-KR" dirty="0"/>
              <a:t>,</a:t>
            </a:r>
            <a:r>
              <a:rPr kumimoji="1" lang="ko-KR" altLang="en-US" dirty="0"/>
              <a:t> 단어를 여러차례 검색해보면 대부분 레벨이 </a:t>
            </a:r>
            <a:r>
              <a:rPr kumimoji="1" lang="en-US" altLang="ko-KR" dirty="0"/>
              <a:t>14</a:t>
            </a:r>
            <a:r>
              <a:rPr kumimoji="1" lang="ko-KR" altLang="en-US" dirty="0"/>
              <a:t>에서 </a:t>
            </a:r>
            <a:r>
              <a:rPr kumimoji="1" lang="en-US" altLang="ko-KR" dirty="0"/>
              <a:t>16</a:t>
            </a:r>
            <a:r>
              <a:rPr kumimoji="1" lang="ko-KR" altLang="en-US" dirty="0"/>
              <a:t>사이였다</a:t>
            </a:r>
            <a:r>
              <a:rPr kumimoji="1" lang="en-US" altLang="ko-KR" dirty="0"/>
              <a:t>.</a:t>
            </a:r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B03AD2AC-E86F-25BA-7D3A-79CB0F8088B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617571"/>
            <a:ext cx="5181600" cy="27674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9429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E571AFE-DFC3-1A8A-13DD-6F90B58EAF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결과</a:t>
            </a:r>
            <a:r>
              <a:rPr kumimoji="1" lang="ko-KR" altLang="en-US" dirty="0"/>
              <a:t> 비교</a:t>
            </a:r>
            <a:endParaRPr kumimoji="1" lang="ko-Kore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886A3F30-CD7E-33B8-7DDA-021A39BF2D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4861449"/>
            <a:ext cx="10709366" cy="1315514"/>
          </a:xfrm>
        </p:spPr>
        <p:txBody>
          <a:bodyPr>
            <a:normAutofit fontScale="85000" lnSpcReduction="10000"/>
          </a:bodyPr>
          <a:lstStyle/>
          <a:p>
            <a:r>
              <a:rPr kumimoji="1" lang="ko-Kore-KR" altLang="en-US" dirty="0"/>
              <a:t>결과를</a:t>
            </a:r>
            <a:r>
              <a:rPr kumimoji="1" lang="ko-KR" altLang="en-US" dirty="0"/>
              <a:t> 비교해보면 </a:t>
            </a:r>
            <a:r>
              <a:rPr kumimoji="1" lang="en-US" altLang="ko-KR" dirty="0"/>
              <a:t>B</a:t>
            </a:r>
            <a:r>
              <a:rPr kumimoji="1" lang="ko-KR" altLang="en-US" dirty="0"/>
              <a:t>트리의 경우가 전체 트리 레벨이 낮아 탐색시간이 더 단축된 것을 확인할 수 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그런데 예상했던 것과 달리 탐색 시간이 눈에 띌 정도로 큰 차이는 없었다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32449B54-9F1C-C599-6A72-EE53C6E09B0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10000"/>
          </a:bodyPr>
          <a:lstStyle/>
          <a:p>
            <a:endParaRPr kumimoji="1" lang="ko-Kore-KR" altLang="en-US"/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24C1BE4A-2158-0D3B-008B-996107E61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3035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6210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ko-Kore-KR" dirty="0"/>
              <a:t>1. </a:t>
            </a:r>
            <a:r>
              <a:rPr kumimoji="1" lang="ko-KR" altLang="en-US" dirty="0"/>
              <a:t>사전 탐색 트리 만들기</a:t>
            </a:r>
            <a:endParaRPr kumimoji="1" lang="ko-Kore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98BD3752-810D-4EF3-EF51-56270BFEB81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630772"/>
            <a:ext cx="5181600" cy="2741044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ore-KR" altLang="en-US" dirty="0"/>
              <a:t>사전</a:t>
            </a:r>
            <a:r>
              <a:rPr kumimoji="1" lang="ko-KR" altLang="en-US" dirty="0"/>
              <a:t> 파일을 모두 읽어 이진 탐색 트리에 담은 후 총 노드의 개수와 트리의 높이를 세어 표시 하였다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이진탐색 트리로 만든 경우 트리의 높이는 </a:t>
            </a:r>
            <a:r>
              <a:rPr kumimoji="1" lang="en-US" altLang="ko-KR" dirty="0"/>
              <a:t>37,</a:t>
            </a:r>
            <a:r>
              <a:rPr kumimoji="1" lang="ko-KR" altLang="en-US" dirty="0"/>
              <a:t> 총 노드 개수는 </a:t>
            </a:r>
            <a:r>
              <a:rPr kumimoji="1" lang="en-US" altLang="ko-KR" dirty="0"/>
              <a:t>48406</a:t>
            </a:r>
            <a:r>
              <a:rPr kumimoji="1" lang="ko-KR" altLang="en-US" dirty="0"/>
              <a:t>개가 나왔다</a:t>
            </a:r>
            <a:r>
              <a:rPr kumimoji="1" lang="en-US" altLang="ko-KR" dirty="0"/>
              <a:t>.</a:t>
            </a:r>
          </a:p>
          <a:p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7901918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 dirty="0"/>
              <a:t>이진 탐색 트리의 구현</a:t>
            </a:r>
            <a:endParaRPr kumimoji="1" lang="ko-Kore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C785201-34DE-E64E-E405-58DB2498DB3C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902030" y="1825625"/>
            <a:ext cx="5053939" cy="4351338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ore-KR" altLang="en-US" dirty="0"/>
              <a:t>이진</a:t>
            </a:r>
            <a:r>
              <a:rPr kumimoji="1" lang="ko-KR" altLang="en-US" dirty="0"/>
              <a:t> 탐색 트리는 문장 전체를 한문장을 파일에 읽어와 그 한 줄을 전부 함수로 넘겨 주는 형태로 만들었다</a:t>
            </a:r>
            <a:r>
              <a:rPr kumimoji="1" lang="en-US" altLang="ko-KR" dirty="0"/>
              <a:t>.</a:t>
            </a:r>
          </a:p>
          <a:p>
            <a:r>
              <a:rPr kumimoji="1" lang="ko-KR" altLang="en-US" dirty="0"/>
              <a:t>단어가 하나씩 넘어오면 </a:t>
            </a:r>
            <a:r>
              <a:rPr kumimoji="1" lang="en-US" altLang="ko-KR" dirty="0" err="1"/>
              <a:t>Create_node</a:t>
            </a:r>
            <a:r>
              <a:rPr kumimoji="1" lang="ko-KR" altLang="en-US" dirty="0"/>
              <a:t>라는 함수에서 하나의 노드로 만들고 </a:t>
            </a:r>
            <a:r>
              <a:rPr kumimoji="1" lang="ko-KR" altLang="en-US" dirty="0" err="1"/>
              <a:t>영어글자를</a:t>
            </a:r>
            <a:r>
              <a:rPr kumimoji="1" lang="ko-KR" altLang="en-US" dirty="0"/>
              <a:t> 기준으로 대소 구분을 하여 노드를 트리에 하나씩 추가해주었다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4452457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노드의</a:t>
            </a:r>
            <a:r>
              <a:rPr kumimoji="1" lang="ko-KR" altLang="en-US" dirty="0"/>
              <a:t> 형태</a:t>
            </a:r>
            <a:endParaRPr kumimoji="1" lang="ko-Kore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80FF90BF-4A27-4BD9-3A23-8A0BEC22C15A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98550" y="2959894"/>
            <a:ext cx="4660900" cy="2082800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ore-KR" altLang="en-US" dirty="0"/>
              <a:t>노드의</a:t>
            </a:r>
            <a:r>
              <a:rPr kumimoji="1" lang="ko-KR" altLang="en-US" dirty="0"/>
              <a:t> 형태는 이와 같이 트리를 위해 필요한 </a:t>
            </a:r>
            <a:r>
              <a:rPr kumimoji="1" lang="en-US" altLang="ko-KR" dirty="0"/>
              <a:t>right,</a:t>
            </a:r>
            <a:r>
              <a:rPr kumimoji="1" lang="ko-KR" altLang="en-US" dirty="0"/>
              <a:t> </a:t>
            </a:r>
            <a:r>
              <a:rPr kumimoji="1" lang="en-US" altLang="ko-KR" dirty="0"/>
              <a:t>left</a:t>
            </a:r>
            <a:r>
              <a:rPr kumimoji="1" lang="ko-KR" altLang="en-US" dirty="0"/>
              <a:t> </a:t>
            </a:r>
            <a:r>
              <a:rPr kumimoji="1" lang="ko-KR" altLang="en-US" dirty="0" err="1"/>
              <a:t>를</a:t>
            </a:r>
            <a:r>
              <a:rPr kumimoji="1" lang="ko-KR" altLang="en-US" dirty="0"/>
              <a:t> 가리키는 포인터와 영어 단어를 담은 문자열 배열</a:t>
            </a:r>
            <a:r>
              <a:rPr kumimoji="1" lang="en-US" altLang="ko-KR" dirty="0"/>
              <a:t>,</a:t>
            </a:r>
            <a:r>
              <a:rPr kumimoji="1" lang="ko-KR" altLang="en-US" dirty="0"/>
              <a:t> 한글 뜻을 담은 문자열을 선언해 두었다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1744053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트리</a:t>
            </a:r>
            <a:r>
              <a:rPr kumimoji="1" lang="ko-KR" altLang="en-US" dirty="0"/>
              <a:t> 전체 사이즈</a:t>
            </a:r>
            <a:endParaRPr kumimoji="1" lang="ko-Kore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3B38088-96ED-ECF0-02BC-CFB23619F392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530350" y="3652044"/>
            <a:ext cx="3797300" cy="698500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R" altLang="en-US" dirty="0"/>
              <a:t>트리 전체 사이즈는 전역변수로 선언했다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8126663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노드</a:t>
            </a:r>
            <a:r>
              <a:rPr kumimoji="1" lang="ko-KR" altLang="en-US" dirty="0"/>
              <a:t> 생성</a:t>
            </a:r>
            <a:endParaRPr kumimoji="1" lang="ko-Kore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2BC0DB66-C9A5-3063-8B42-BC07CC7B5AA6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096836" y="1825625"/>
            <a:ext cx="4664328" cy="4351338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R" altLang="en-US" dirty="0"/>
              <a:t>노드는 이 함수에서 한 문장을 받아 </a:t>
            </a:r>
            <a:r>
              <a:rPr kumimoji="1" lang="en-US" altLang="ko-KR" dirty="0"/>
              <a:t>:</a:t>
            </a:r>
            <a:r>
              <a:rPr kumimoji="1" lang="ko-KR" altLang="en-US" dirty="0"/>
              <a:t> 을 기준으로 영어와 한글을 구분 하고 각각 저장한다</a:t>
            </a:r>
            <a:r>
              <a:rPr kumimoji="1" lang="en-US" altLang="ko-KR" dirty="0"/>
              <a:t>.</a:t>
            </a:r>
          </a:p>
          <a:p>
            <a:r>
              <a:rPr kumimoji="1" lang="en-US" altLang="ko-Kore-KR" dirty="0"/>
              <a:t>Right</a:t>
            </a:r>
            <a:r>
              <a:rPr kumimoji="1" lang="ko-KR" altLang="en-US" dirty="0"/>
              <a:t>와 </a:t>
            </a:r>
            <a:r>
              <a:rPr kumimoji="1" lang="en-US" altLang="ko-KR" dirty="0"/>
              <a:t>left</a:t>
            </a:r>
            <a:r>
              <a:rPr kumimoji="1" lang="ko-KR" altLang="en-US" dirty="0"/>
              <a:t>는 </a:t>
            </a:r>
            <a:r>
              <a:rPr kumimoji="1" lang="en-US" altLang="ko-KR" dirty="0"/>
              <a:t>NULL</a:t>
            </a:r>
            <a:r>
              <a:rPr kumimoji="1" lang="ko-KR" altLang="en-US" dirty="0"/>
              <a:t>로 초기화 한 후 노드를 </a:t>
            </a:r>
            <a:r>
              <a:rPr kumimoji="1" lang="ko-KR" altLang="en-US" dirty="0" err="1"/>
              <a:t>리턴해준다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6417401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단어</a:t>
            </a:r>
            <a:r>
              <a:rPr kumimoji="1" lang="ko-KR" altLang="en-US" dirty="0"/>
              <a:t> 검색 기능</a:t>
            </a:r>
            <a:endParaRPr kumimoji="1" lang="ko-Kore-KR" altLang="en-US" dirty="0"/>
          </a:p>
        </p:txBody>
      </p:sp>
      <p:pic>
        <p:nvPicPr>
          <p:cNvPr id="6" name="내용 개체 틀 5">
            <a:extLst>
              <a:ext uri="{FF2B5EF4-FFF2-40B4-BE49-F238E27FC236}">
                <a16:creationId xmlns:a16="http://schemas.microsoft.com/office/drawing/2014/main" id="{F3502ED5-2FE1-CCA3-892F-8A02055E9C5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932495"/>
            <a:ext cx="5181600" cy="2137598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ore-KR" altLang="en-US" dirty="0"/>
              <a:t>단어</a:t>
            </a:r>
            <a:r>
              <a:rPr kumimoji="1" lang="ko-KR" altLang="en-US" dirty="0"/>
              <a:t> 검색해주는 함수는 트리와 검색할 단어</a:t>
            </a:r>
            <a:r>
              <a:rPr kumimoji="1" lang="en-US" altLang="ko-KR" dirty="0"/>
              <a:t>,</a:t>
            </a:r>
            <a:r>
              <a:rPr kumimoji="1" lang="ko-KR" altLang="en-US" dirty="0"/>
              <a:t> 그리고 </a:t>
            </a:r>
            <a:r>
              <a:rPr kumimoji="1" lang="en-US" altLang="ko-KR" dirty="0"/>
              <a:t>count</a:t>
            </a:r>
            <a:r>
              <a:rPr kumimoji="1" lang="ko-KR" altLang="en-US" dirty="0"/>
              <a:t> 정수 포인터를 매개변수로 받는다</a:t>
            </a:r>
            <a:r>
              <a:rPr kumimoji="1" lang="en-US" altLang="ko-KR" dirty="0"/>
              <a:t>.</a:t>
            </a:r>
            <a:r>
              <a:rPr kumimoji="1" lang="ko-KR" altLang="en-US" dirty="0"/>
              <a:t> </a:t>
            </a:r>
            <a:endParaRPr kumimoji="1" lang="en-US" altLang="ko-KR" dirty="0"/>
          </a:p>
          <a:p>
            <a:r>
              <a:rPr kumimoji="1" lang="ko-KR" altLang="en-US" dirty="0"/>
              <a:t>재귀 함수로 구성하였는데</a:t>
            </a:r>
            <a:r>
              <a:rPr kumimoji="1" lang="en-US" altLang="ko-KR" dirty="0"/>
              <a:t>,</a:t>
            </a:r>
            <a:r>
              <a:rPr kumimoji="1" lang="ko-KR" altLang="en-US" dirty="0"/>
              <a:t> </a:t>
            </a:r>
            <a:r>
              <a:rPr kumimoji="1" lang="en-US" altLang="ko-KR" dirty="0"/>
              <a:t>count</a:t>
            </a:r>
            <a:r>
              <a:rPr kumimoji="1" lang="ko-KR" altLang="en-US" dirty="0"/>
              <a:t>는 검색할 단어의 레벨을 찾기 위해 일부러 포인터 변수로 받았다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7748360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트리</a:t>
            </a:r>
            <a:r>
              <a:rPr kumimoji="1" lang="ko-KR" altLang="en-US" dirty="0"/>
              <a:t> 전체 높이</a:t>
            </a:r>
            <a:r>
              <a:rPr kumimoji="1" lang="en-US" altLang="ko-KR" dirty="0"/>
              <a:t>,</a:t>
            </a:r>
            <a:r>
              <a:rPr kumimoji="1" lang="ko-KR" altLang="en-US" dirty="0"/>
              <a:t> 트리 전체 노드 개수 찾기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20771F9-C95E-B095-A40A-FE1C4F8E9FF8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1186436" y="1825625"/>
            <a:ext cx="4485127" cy="4351338"/>
          </a:xfrm>
          <a:prstGeom prst="rect">
            <a:avLst/>
          </a:prstGeom>
        </p:spPr>
      </p:pic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ore-KR" altLang="en-US" dirty="0"/>
              <a:t>트리</a:t>
            </a:r>
            <a:r>
              <a:rPr kumimoji="1" lang="ko-KR" altLang="en-US" dirty="0"/>
              <a:t> 전체 높이와 전체 노드 </a:t>
            </a:r>
            <a:r>
              <a:rPr kumimoji="1" lang="ko-KR" altLang="en-US" dirty="0" err="1"/>
              <a:t>개수찾는</a:t>
            </a:r>
            <a:r>
              <a:rPr kumimoji="1" lang="ko-KR" altLang="en-US" dirty="0"/>
              <a:t> 함수는 재귀 함수로 구성하였다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26222408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990779-C7AC-F858-0C93-DD369E54F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ore-KR" altLang="en-US" dirty="0"/>
              <a:t>검색</a:t>
            </a:r>
            <a:r>
              <a:rPr kumimoji="1" lang="ko-KR" altLang="en-US" dirty="0"/>
              <a:t> 시간 측정</a:t>
            </a:r>
            <a:endParaRPr kumimoji="1" lang="ko-Kore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1FB92F91-C6FC-672B-FA2A-0D8D5E607E5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kumimoji="1" lang="ko-KR" altLang="en-US" dirty="0"/>
              <a:t>검색시간은 </a:t>
            </a:r>
            <a:r>
              <a:rPr kumimoji="1" lang="en-US" altLang="ko-KR" dirty="0" err="1"/>
              <a:t>time.h</a:t>
            </a:r>
            <a:r>
              <a:rPr kumimoji="1" lang="ko-KR" altLang="en-US" dirty="0"/>
              <a:t> 라이브러리를 </a:t>
            </a:r>
            <a:r>
              <a:rPr kumimoji="1" lang="en-US" altLang="ko-KR" dirty="0"/>
              <a:t>import</a:t>
            </a:r>
            <a:r>
              <a:rPr kumimoji="1" lang="ko-KR" altLang="en-US" dirty="0"/>
              <a:t>하여</a:t>
            </a:r>
            <a:r>
              <a:rPr kumimoji="1" lang="en-US" altLang="ko-KR" dirty="0"/>
              <a:t>, clock</a:t>
            </a:r>
            <a:r>
              <a:rPr kumimoji="1" lang="ko-KR" altLang="en-US" dirty="0"/>
              <a:t>함수를 활용해 검색시간을 측정 했다</a:t>
            </a:r>
            <a:r>
              <a:rPr kumimoji="1" lang="en-US" altLang="ko-KR" dirty="0"/>
              <a:t>.</a:t>
            </a:r>
            <a:endParaRPr kumimoji="1" lang="ko-Kore-KR" altLang="en-US" dirty="0"/>
          </a:p>
        </p:txBody>
      </p:sp>
      <p:pic>
        <p:nvPicPr>
          <p:cNvPr id="8" name="내용 개체 틀 7">
            <a:extLst>
              <a:ext uri="{FF2B5EF4-FFF2-40B4-BE49-F238E27FC236}">
                <a16:creationId xmlns:a16="http://schemas.microsoft.com/office/drawing/2014/main" id="{F7F9EE8A-3F3C-5E5B-32AB-E19762AC8199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2"/>
          <a:stretch>
            <a:fillRect/>
          </a:stretch>
        </p:blipFill>
        <p:spPr>
          <a:xfrm>
            <a:off x="838200" y="2287630"/>
            <a:ext cx="5181600" cy="34273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2584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</TotalTime>
  <Words>485</Words>
  <Application>Microsoft Macintosh PowerPoint</Application>
  <PresentationFormat>와이드스크린</PresentationFormat>
  <Paragraphs>43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테마</vt:lpstr>
      <vt:lpstr>자료구조 과제 7</vt:lpstr>
      <vt:lpstr>1. 사전 탐색 트리 만들기</vt:lpstr>
      <vt:lpstr>이진 탐색 트리의 구현</vt:lpstr>
      <vt:lpstr>노드의 형태</vt:lpstr>
      <vt:lpstr>트리 전체 사이즈</vt:lpstr>
      <vt:lpstr>노드 생성</vt:lpstr>
      <vt:lpstr>단어 검색 기능</vt:lpstr>
      <vt:lpstr>트리 전체 높이, 트리 전체 노드 개수 찾기.</vt:lpstr>
      <vt:lpstr>검색 시간 측정</vt:lpstr>
      <vt:lpstr>실행 결과</vt:lpstr>
      <vt:lpstr>2. 효과적인 사전 탐색 트리 만들기.</vt:lpstr>
      <vt:lpstr>Main 함수</vt:lpstr>
      <vt:lpstr>트리 배열에 담기</vt:lpstr>
      <vt:lpstr>배열에 담긴 노드 다시 완전 이진 트리에 담기</vt:lpstr>
      <vt:lpstr>실행 결과.</vt:lpstr>
      <vt:lpstr>결과 비교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자료구조 과제 7</dc:title>
  <dc:creator>이 선민</dc:creator>
  <cp:lastModifiedBy>이 선민</cp:lastModifiedBy>
  <cp:revision>1</cp:revision>
  <dcterms:created xsi:type="dcterms:W3CDTF">2022-05-29T04:19:25Z</dcterms:created>
  <dcterms:modified xsi:type="dcterms:W3CDTF">2022-05-29T06:49:19Z</dcterms:modified>
</cp:coreProperties>
</file>

<file path=docProps/thumbnail.jpeg>
</file>